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9F31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FCF22F-539A-44B8-9CA2-402B931136FA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74643C-5821-4AEA-A685-4C391A1CD1D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F855A-B244-4460-B97A-C7921781F4A3}" type="datetime1">
              <a:rPr lang="en-US" smtClean="0"/>
              <a:pPr/>
              <a:t>9/25/2011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rospenda </a:t>
            </a:r>
            <a:r>
              <a:rPr lang="fr-FR" dirty="0" err="1" smtClean="0"/>
              <a:t>chapter</a:t>
            </a:r>
            <a:r>
              <a:rPr lang="fr-FR" dirty="0" smtClean="0"/>
              <a:t> 5 essential questions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F5962-2039-4337-8AAA-7E031394F384}" type="datetime1">
              <a:rPr lang="en-US" smtClean="0"/>
              <a:pPr/>
              <a:t>9/25/2011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rospenda chapter 5 essential questions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E1DA0-9FB9-4491-96BC-6A0C1ED7B338}" type="datetime1">
              <a:rPr lang="en-US" smtClean="0"/>
              <a:pPr/>
              <a:t>9/25/2011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rospenda chapter 5 essential questions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DF576-C5EF-4949-B486-1E13C8EE1EF8}" type="datetime1">
              <a:rPr lang="en-US" smtClean="0"/>
              <a:pPr/>
              <a:t>9/25/2011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rospenda chapter 5 essential questions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D31BC-B520-44A4-A6F0-75D5F9BB1E2C}" type="datetime1">
              <a:rPr lang="en-US" smtClean="0"/>
              <a:pPr/>
              <a:t>9/25/2011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rospenda chapter 5 essential questions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B2882-7CBD-4E2F-9374-BF879BF37B0F}" type="datetime1">
              <a:rPr lang="en-US" smtClean="0"/>
              <a:pPr/>
              <a:t>9/25/2011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rospenda chapter 5 essential questions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43C9C-E42D-42EA-B340-4E2601FB8C3D}" type="datetime1">
              <a:rPr lang="en-US" smtClean="0"/>
              <a:pPr/>
              <a:t>9/25/2011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rospenda chapter 5 essential questions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3060B-D2E7-437B-9FAF-977EC491C62A}" type="datetime1">
              <a:rPr lang="en-US" smtClean="0"/>
              <a:pPr/>
              <a:t>9/25/2011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rospenda chapter 5 essential questions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2DB01-D0AD-468A-BF67-831C259A23A1}" type="datetime1">
              <a:rPr lang="en-US" smtClean="0"/>
              <a:pPr/>
              <a:t>9/25/2011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rospenda chapter 5 essential questions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2D92A-9EEB-49ED-9A48-4556526F89E8}" type="datetime1">
              <a:rPr lang="en-US" smtClean="0"/>
              <a:pPr/>
              <a:t>9/25/2011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rospenda chapter 5 essential questions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2B3DD-1466-437F-B005-90D1715BA8DE}" type="datetime1">
              <a:rPr lang="en-US" smtClean="0"/>
              <a:pPr/>
              <a:t>9/25/2011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rospenda chapter 5 essential questions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85F2B-EC3E-4458-A49C-4720BBC70219}" type="datetime1">
              <a:rPr lang="en-US" smtClean="0"/>
              <a:pPr/>
              <a:t>9/25/2011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smtClean="0"/>
              <a:t>rospenda </a:t>
            </a:r>
            <a:r>
              <a:rPr lang="fr-FR" dirty="0" err="1" smtClean="0"/>
              <a:t>chapter</a:t>
            </a:r>
            <a:r>
              <a:rPr lang="fr-FR" dirty="0" smtClean="0"/>
              <a:t> 5 essential questions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iteslj.org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ww question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086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8601"/>
            <a:ext cx="7772400" cy="2133599"/>
          </a:xfrm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Where Do I Start?</a:t>
            </a:r>
            <a:br>
              <a:rPr lang="en-US" b="1" dirty="0" smtClean="0">
                <a:solidFill>
                  <a:srgbClr val="FFFF00"/>
                </a:solidFill>
              </a:rPr>
            </a:br>
            <a:r>
              <a:rPr lang="en-US" b="1" dirty="0" smtClean="0">
                <a:solidFill>
                  <a:srgbClr val="FFFF00"/>
                </a:solidFill>
              </a:rPr>
              <a:t>Essential Questions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E5294-4E58-4D5F-A6D9-E1C094DFB96D}" type="datetime1">
              <a:rPr lang="en-US" smtClean="0"/>
              <a:pPr/>
              <a:t>9/25/2011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rospenda </a:t>
            </a:r>
            <a:r>
              <a:rPr lang="fr-FR" dirty="0" smtClean="0"/>
              <a:t>chapter</a:t>
            </a:r>
            <a:r>
              <a:rPr lang="fr-FR" dirty="0" smtClean="0"/>
              <a:t> 5 essential questions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Quality Questions Drive Instruction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050" dirty="0" smtClean="0"/>
              <a:t>Nasreen</a:t>
            </a:r>
            <a:r>
              <a:rPr lang="en-US" sz="1050" dirty="0" smtClean="0"/>
              <a:t> </a:t>
            </a:r>
            <a:r>
              <a:rPr lang="en-US" sz="1050" dirty="0" smtClean="0"/>
              <a:t>Hussain</a:t>
            </a:r>
            <a:r>
              <a:rPr lang="en-US" sz="1050" dirty="0" smtClean="0"/>
              <a:t/>
            </a:r>
            <a:br>
              <a:rPr lang="en-US" sz="1050" dirty="0" smtClean="0"/>
            </a:br>
            <a:r>
              <a:rPr lang="en-US" sz="1050" dirty="0" smtClean="0"/>
              <a:t>nasreen.hussain</a:t>
            </a:r>
            <a:r>
              <a:rPr lang="en-US" sz="1050" dirty="0" smtClean="0"/>
              <a:t> [at] aku.edu</a:t>
            </a:r>
            <a:br>
              <a:rPr lang="en-US" sz="1050" dirty="0" smtClean="0"/>
            </a:br>
            <a:r>
              <a:rPr lang="en-US" sz="1050" dirty="0" smtClean="0"/>
              <a:t>Aga Khan University (Pakistan		</a:t>
            </a:r>
          </a:p>
          <a:p>
            <a:endParaRPr lang="en-US" sz="1050" dirty="0" smtClean="0"/>
          </a:p>
          <a:p>
            <a:pPr>
              <a:buNone/>
            </a:pPr>
            <a:r>
              <a:rPr lang="en-US" sz="3600" dirty="0" smtClean="0"/>
              <a:t> </a:t>
            </a:r>
            <a:r>
              <a:rPr lang="en-US" sz="1900" dirty="0" smtClean="0"/>
              <a:t>most influential teaching act </a:t>
            </a:r>
          </a:p>
          <a:p>
            <a:pPr>
              <a:buNone/>
            </a:pPr>
            <a:r>
              <a:rPr lang="en-US" sz="1900" dirty="0" smtClean="0"/>
              <a:t>  quantity is not quality </a:t>
            </a:r>
          </a:p>
          <a:p>
            <a:pPr>
              <a:buNone/>
            </a:pPr>
            <a:r>
              <a:rPr lang="en-US" sz="1900" dirty="0" smtClean="0"/>
              <a:t> 1912 by </a:t>
            </a:r>
            <a:r>
              <a:rPr lang="en-US" sz="1900" dirty="0" smtClean="0"/>
              <a:t>Romiett</a:t>
            </a:r>
            <a:r>
              <a:rPr lang="en-US" sz="1900" dirty="0" smtClean="0"/>
              <a:t> Stevens:</a:t>
            </a:r>
          </a:p>
          <a:p>
            <a:pPr>
              <a:buNone/>
            </a:pPr>
            <a:r>
              <a:rPr lang="en-US" sz="1900" dirty="0" smtClean="0"/>
              <a:t> 	80 percent of the school time /question-and-answer recitation. </a:t>
            </a:r>
          </a:p>
          <a:p>
            <a:pPr>
              <a:buNone/>
            </a:pPr>
            <a:r>
              <a:rPr lang="en-US" sz="1900" dirty="0" smtClean="0"/>
              <a:t>	Gall (1970) 64 to 180 questions/ SIXTY MINUTES</a:t>
            </a:r>
          </a:p>
          <a:p>
            <a:pPr>
              <a:buNone/>
            </a:pPr>
            <a:r>
              <a:rPr lang="en-US" sz="1900" dirty="0" smtClean="0"/>
              <a:t>Citation: </a:t>
            </a:r>
          </a:p>
          <a:p>
            <a:pPr>
              <a:buNone/>
            </a:pPr>
            <a:r>
              <a:rPr lang="en-US" sz="1900" dirty="0" smtClean="0"/>
              <a:t>2003 </a:t>
            </a:r>
            <a:r>
              <a:rPr lang="en-US" sz="2000" dirty="0" smtClean="0"/>
              <a:t>The Internet TESL Journal, Vol. IX, No. 10, October 2003</a:t>
            </a:r>
            <a:br>
              <a:rPr lang="en-US" sz="2000" dirty="0" smtClean="0"/>
            </a:br>
            <a:r>
              <a:rPr lang="en-US" sz="2000" dirty="0" smtClean="0">
                <a:hlinkClick r:id="rId2" action="ppaction://hlinkfile"/>
              </a:rPr>
              <a:t>http://iteslj.org/</a:t>
            </a:r>
            <a:r>
              <a:rPr lang="en-US" sz="2000" dirty="0" smtClean="0"/>
              <a:t> </a:t>
            </a:r>
            <a:endParaRPr lang="en-US" sz="19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DF576-C5EF-4949-B486-1E13C8EE1EF8}" type="datetime1">
              <a:rPr lang="en-US" smtClean="0"/>
              <a:pPr/>
              <a:t>9/25/2011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rospenda </a:t>
            </a:r>
            <a:r>
              <a:rPr lang="fr-FR" dirty="0" smtClean="0"/>
              <a:t>chapter</a:t>
            </a:r>
            <a:r>
              <a:rPr lang="fr-FR" dirty="0" smtClean="0"/>
              <a:t> 5 essential questions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7" name="Picture 6" descr="wwwquessti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62600" y="1524000"/>
            <a:ext cx="2381250" cy="21717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wwquestion sig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</a:rPr>
              <a:t>Signs of Good Questions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FFFF99"/>
                </a:solidFill>
              </a:rPr>
              <a:t>Higher end of Bloom</a:t>
            </a:r>
          </a:p>
          <a:p>
            <a:endParaRPr lang="en-US" sz="6000" dirty="0" smtClean="0">
              <a:solidFill>
                <a:srgbClr val="92D050"/>
              </a:solidFill>
            </a:endParaRPr>
          </a:p>
          <a:p>
            <a:r>
              <a:rPr lang="en-US" sz="6000" b="1" dirty="0" smtClean="0">
                <a:solidFill>
                  <a:srgbClr val="00B0F0"/>
                </a:solidFill>
              </a:rPr>
              <a:t>Poses problems</a:t>
            </a:r>
          </a:p>
          <a:p>
            <a:r>
              <a:rPr lang="en-US" sz="6000" b="1" dirty="0" smtClean="0">
                <a:solidFill>
                  <a:srgbClr val="C00000"/>
                </a:solidFill>
              </a:rPr>
              <a:t>Not easily answered</a:t>
            </a:r>
          </a:p>
          <a:p>
            <a:endParaRPr lang="en-US" sz="6000" dirty="0">
              <a:solidFill>
                <a:srgbClr val="C0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DF576-C5EF-4949-B486-1E13C8EE1EF8}" type="datetime1">
              <a:rPr lang="en-US" smtClean="0"/>
              <a:pPr/>
              <a:t>9/25/2011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rospenda </a:t>
            </a:r>
            <a:r>
              <a:rPr lang="fr-FR" dirty="0" smtClean="0"/>
              <a:t>chapter</a:t>
            </a:r>
            <a:r>
              <a:rPr lang="fr-FR" dirty="0" smtClean="0"/>
              <a:t> 5 essential questions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wfla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Flat </a:t>
            </a:r>
            <a:r>
              <a:rPr lang="en-US" dirty="0" smtClean="0"/>
              <a:t>Classroom Project</a:t>
            </a:r>
            <a:br>
              <a:rPr lang="en-US" dirty="0" smtClean="0"/>
            </a:br>
            <a:r>
              <a:rPr lang="en-US" sz="1300" dirty="0" smtClean="0">
                <a:solidFill>
                  <a:schemeClr val="bg1"/>
                </a:solidFill>
              </a:rPr>
              <a:t>http://flatclassroomproject.wikispaces.com/file/view/Flat_Classroom_LL_August07.pdf</a:t>
            </a:r>
            <a:endParaRPr lang="en-US" sz="13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/>
          </a:p>
          <a:p>
            <a:r>
              <a:rPr lang="en-US" dirty="0" smtClean="0"/>
              <a:t>challenge </a:t>
            </a:r>
            <a:r>
              <a:rPr lang="en-US" dirty="0" smtClean="0"/>
              <a:t>our students</a:t>
            </a:r>
          </a:p>
          <a:p>
            <a:r>
              <a:rPr lang="en-US" dirty="0" smtClean="0"/>
              <a:t> </a:t>
            </a:r>
            <a:r>
              <a:rPr lang="en-US" dirty="0" smtClean="0"/>
              <a:t>a deeper understanding </a:t>
            </a:r>
            <a:r>
              <a:rPr lang="en-US" dirty="0" smtClean="0"/>
              <a:t> info technology on the world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DF576-C5EF-4949-B486-1E13C8EE1EF8}" type="datetime1">
              <a:rPr lang="en-US" smtClean="0"/>
              <a:pPr/>
              <a:t>9/25/2011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rospenda </a:t>
            </a:r>
            <a:r>
              <a:rPr lang="fr-FR" dirty="0" smtClean="0"/>
              <a:t>chapter</a:t>
            </a:r>
            <a:r>
              <a:rPr lang="fr-FR" dirty="0" smtClean="0"/>
              <a:t> 5 essential questions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 With Schools</a:t>
            </a:r>
            <a:endParaRPr lang="en-US" dirty="0"/>
          </a:p>
        </p:txBody>
      </p:sp>
      <p:pic>
        <p:nvPicPr>
          <p:cNvPr id="7" name="Content Placeholder 6" descr="wwtornad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00437" y="1447800"/>
            <a:ext cx="2143125" cy="5410199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DF576-C5EF-4949-B486-1E13C8EE1EF8}" type="datetime1">
              <a:rPr lang="en-US" smtClean="0"/>
              <a:pPr/>
              <a:t>9/25/2011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rospenda </a:t>
            </a:r>
            <a:r>
              <a:rPr lang="fr-FR" dirty="0" smtClean="0"/>
              <a:t>chapter</a:t>
            </a:r>
            <a:r>
              <a:rPr lang="fr-FR" dirty="0" smtClean="0"/>
              <a:t> 5 essential questions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81000" y="1524000"/>
            <a:ext cx="28194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We make Widgets</a:t>
            </a:r>
          </a:p>
          <a:p>
            <a:endParaRPr lang="en-US" sz="2800" dirty="0" smtClean="0"/>
          </a:p>
          <a:p>
            <a:r>
              <a:rPr lang="en-US" sz="2800" dirty="0" smtClean="0"/>
              <a:t>Social Ills</a:t>
            </a:r>
          </a:p>
          <a:p>
            <a:endParaRPr lang="en-US" sz="2800" dirty="0" smtClean="0"/>
          </a:p>
          <a:p>
            <a:r>
              <a:rPr lang="en-US" sz="2800" dirty="0" smtClean="0"/>
              <a:t>Politicians</a:t>
            </a:r>
          </a:p>
          <a:p>
            <a:endParaRPr lang="en-US" sz="2800" dirty="0" smtClean="0"/>
          </a:p>
          <a:p>
            <a:r>
              <a:rPr lang="en-US" sz="2800" dirty="0" smtClean="0"/>
              <a:t>Teacher </a:t>
            </a:r>
            <a:r>
              <a:rPr lang="en-US" sz="2800" dirty="0" smtClean="0"/>
              <a:t>burdonout</a:t>
            </a:r>
            <a:endParaRPr lang="en-US" sz="2800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6400800" y="1600200"/>
            <a:ext cx="23622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Big questions</a:t>
            </a:r>
          </a:p>
          <a:p>
            <a:endParaRPr lang="en-US" sz="2800" b="1" dirty="0" smtClean="0"/>
          </a:p>
          <a:p>
            <a:r>
              <a:rPr lang="en-US" sz="2800" b="1" dirty="0" smtClean="0"/>
              <a:t>Create thinkers</a:t>
            </a:r>
          </a:p>
          <a:p>
            <a:endParaRPr lang="en-US" sz="2800" b="1" dirty="0" smtClean="0"/>
          </a:p>
          <a:p>
            <a:r>
              <a:rPr lang="en-US" sz="2800" b="1" dirty="0" smtClean="0"/>
              <a:t> Cross curricular connections</a:t>
            </a:r>
          </a:p>
          <a:p>
            <a:endParaRPr lang="en-US" sz="2800" dirty="0" smtClean="0"/>
          </a:p>
          <a:p>
            <a:endParaRPr lang="en-US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wracis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snip2Same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</a:rPr>
              <a:t>“Why do we have to do this?”</a:t>
            </a:r>
            <a:endParaRPr lang="en-US" sz="48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FFFF00"/>
                </a:solidFill>
              </a:rPr>
              <a:t>Go beyond</a:t>
            </a:r>
          </a:p>
          <a:p>
            <a:r>
              <a:rPr lang="en-US" sz="6000" b="1" dirty="0" smtClean="0">
                <a:solidFill>
                  <a:srgbClr val="FFFF00"/>
                </a:solidFill>
              </a:rPr>
              <a:t>Changes attitude</a:t>
            </a:r>
          </a:p>
          <a:p>
            <a:r>
              <a:rPr lang="en-US" sz="6000" b="1" dirty="0" smtClean="0">
                <a:solidFill>
                  <a:srgbClr val="FFFF00"/>
                </a:solidFill>
              </a:rPr>
              <a:t>Helps you makes sense</a:t>
            </a:r>
          </a:p>
          <a:p>
            <a:r>
              <a:rPr lang="en-US" sz="6000" b="1" dirty="0" smtClean="0">
                <a:solidFill>
                  <a:srgbClr val="FFFF00"/>
                </a:solidFill>
              </a:rPr>
              <a:t>Kids like it</a:t>
            </a:r>
          </a:p>
          <a:p>
            <a:endParaRPr lang="en-US" sz="6000" b="1" dirty="0">
              <a:solidFill>
                <a:srgbClr val="FFFF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DF576-C5EF-4949-B486-1E13C8EE1EF8}" type="datetime1">
              <a:rPr lang="en-US" smtClean="0"/>
              <a:pPr/>
              <a:t>9/25/2011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rospenda </a:t>
            </a:r>
            <a:r>
              <a:rPr lang="fr-FR" dirty="0" smtClean="0"/>
              <a:t>chapter</a:t>
            </a:r>
            <a:r>
              <a:rPr lang="fr-FR" dirty="0" smtClean="0"/>
              <a:t> 5 essential questions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difference between Education and School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Why do you let us pick our projects?</a:t>
            </a:r>
          </a:p>
          <a:p>
            <a:r>
              <a:rPr lang="en-US" dirty="0" smtClean="0"/>
              <a:t>What do you mean I can do it till I get it right?</a:t>
            </a:r>
          </a:p>
          <a:p>
            <a:r>
              <a:rPr lang="en-US" dirty="0" smtClean="0"/>
              <a:t>I’ll really get an A?</a:t>
            </a:r>
          </a:p>
          <a:p>
            <a:r>
              <a:rPr lang="en-US" dirty="0" smtClean="0"/>
              <a:t>You’re so nice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Why can’t we all teach this way?</a:t>
            </a:r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DF576-C5EF-4949-B486-1E13C8EE1EF8}" type="datetime1">
              <a:rPr lang="en-US" smtClean="0"/>
              <a:pPr/>
              <a:t>9/25/2011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rospenda </a:t>
            </a:r>
            <a:r>
              <a:rPr lang="fr-FR" dirty="0" err="1" smtClean="0"/>
              <a:t>chapter</a:t>
            </a:r>
            <a:r>
              <a:rPr lang="fr-FR" dirty="0" smtClean="0"/>
              <a:t> 5 essential questions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176</Words>
  <Application>Microsoft Office PowerPoint</Application>
  <PresentationFormat>On-screen Show (4:3)</PresentationFormat>
  <Paragraphs>69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Where Do I Start? Essential Questions</vt:lpstr>
      <vt:lpstr>Quality Questions Drive Instruction</vt:lpstr>
      <vt:lpstr>Signs of Good Questions</vt:lpstr>
      <vt:lpstr>The Flat Classroom Project http://flatclassroomproject.wikispaces.com/file/view/Flat_Classroom_LL_August07.pdf</vt:lpstr>
      <vt:lpstr>The Problem With Schools</vt:lpstr>
      <vt:lpstr>“Why do we have to do this?”</vt:lpstr>
      <vt:lpstr>The difference between Education and School Work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Where Do I Start? Essential Questions</dc:title>
  <dc:creator>mrospenda</dc:creator>
  <cp:lastModifiedBy>michael rospenda</cp:lastModifiedBy>
  <cp:revision>10</cp:revision>
  <dcterms:created xsi:type="dcterms:W3CDTF">2006-08-16T00:00:00Z</dcterms:created>
  <dcterms:modified xsi:type="dcterms:W3CDTF">2011-09-25T19:31:05Z</dcterms:modified>
</cp:coreProperties>
</file>